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71" r:id="rId2"/>
    <p:sldId id="257" r:id="rId3"/>
    <p:sldId id="258" r:id="rId4"/>
    <p:sldId id="283" r:id="rId5"/>
    <p:sldId id="259" r:id="rId6"/>
    <p:sldId id="273" r:id="rId7"/>
    <p:sldId id="272" r:id="rId8"/>
    <p:sldId id="276" r:id="rId9"/>
    <p:sldId id="277" r:id="rId10"/>
    <p:sldId id="278" r:id="rId11"/>
    <p:sldId id="275" r:id="rId12"/>
    <p:sldId id="284" r:id="rId13"/>
    <p:sldId id="282" r:id="rId14"/>
    <p:sldId id="280" r:id="rId15"/>
    <p:sldId id="279" r:id="rId16"/>
    <p:sldId id="281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86" d="100"/>
          <a:sy n="86" d="100"/>
        </p:scale>
        <p:origin x="108" y="12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562E7-7BB4-43C4-BAD5-5B4F317947CE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B18AD-663C-4070-A8E6-4E12F1B4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1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B18AD-663C-4070-A8E6-4E12F1B460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B18AD-663C-4070-A8E6-4E12F1B4601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5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B18AD-663C-4070-A8E6-4E12F1B460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8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B18AD-663C-4070-A8E6-4E12F1B460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13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B18AD-663C-4070-A8E6-4E12F1B460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4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B18AD-663C-4070-A8E6-4E12F1B4601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B18AD-663C-4070-A8E6-4E12F1B4601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B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료 사진 소시지, 토마토 소스, 치즈와 허브 뿌리와 페퍼로니 피자의 상위 뷰">
            <a:extLst>
              <a:ext uri="{FF2B5EF4-FFF2-40B4-BE49-F238E27FC236}">
                <a16:creationId xmlns:a16="http://schemas.microsoft.com/office/drawing/2014/main" id="{73A20C99-DE09-8ADD-AD61-91E3CD28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1"/>
          <p:cNvSpPr txBox="1"/>
          <p:nvPr/>
        </p:nvSpPr>
        <p:spPr>
          <a:xfrm>
            <a:off x="3291438" y="1091082"/>
            <a:ext cx="53809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200" b="1" dirty="0">
                <a:solidFill>
                  <a:schemeClr val="lt1"/>
                </a:solidFill>
                <a:latin typeface="+mj-lt"/>
              </a:rPr>
              <a:t>인생</a:t>
            </a:r>
            <a:r>
              <a:rPr lang="en-US" altLang="ko-KR" sz="7200" b="1" dirty="0">
                <a:solidFill>
                  <a:schemeClr val="lt1"/>
                </a:solidFill>
                <a:latin typeface="+mj-lt"/>
              </a:rPr>
              <a:t>      </a:t>
            </a:r>
            <a:r>
              <a:rPr lang="ko-KR" altLang="en-US" sz="7200" b="1" dirty="0">
                <a:solidFill>
                  <a:srgbClr val="289B6E"/>
                </a:solidFill>
                <a:latin typeface="+mj-lt"/>
              </a:rPr>
              <a:t>피자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F3D33-A07E-99CF-0AF5-1B1B998439C9}"/>
              </a:ext>
            </a:extLst>
          </p:cNvPr>
          <p:cNvSpPr txBox="1"/>
          <p:nvPr/>
        </p:nvSpPr>
        <p:spPr>
          <a:xfrm>
            <a:off x="8575287" y="4270916"/>
            <a:ext cx="3334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</a:t>
            </a:r>
            <a:r>
              <a:rPr lang="ko-KR" altLang="en-US" dirty="0" err="1"/>
              <a:t>인생피</a:t>
            </a:r>
            <a:r>
              <a:rPr lang="ko-KR" altLang="en-US" dirty="0"/>
              <a:t> 자</a:t>
            </a:r>
            <a:endParaRPr lang="en-US" altLang="ko-KR" dirty="0"/>
          </a:p>
          <a:p>
            <a:pPr algn="r"/>
            <a:r>
              <a:rPr lang="ko-KR" altLang="en-US" b="1" dirty="0"/>
              <a:t>팀장 </a:t>
            </a:r>
            <a:r>
              <a:rPr lang="en-US" altLang="ko-KR" b="1" dirty="0"/>
              <a:t>: </a:t>
            </a:r>
            <a:r>
              <a:rPr lang="ko-KR" altLang="en-US" b="1" dirty="0" err="1"/>
              <a:t>차경진</a:t>
            </a:r>
            <a:endParaRPr lang="en-US" altLang="ko-KR" b="1" dirty="0"/>
          </a:p>
          <a:p>
            <a:pPr algn="r"/>
            <a:r>
              <a:rPr lang="ko-KR" altLang="en-US" b="1" dirty="0"/>
              <a:t>이진혁</a:t>
            </a:r>
            <a:endParaRPr lang="en-US" altLang="ko-KR" b="1" dirty="0"/>
          </a:p>
          <a:p>
            <a:pPr algn="r"/>
            <a:r>
              <a:rPr lang="ko-KR" altLang="en-US" b="1" dirty="0"/>
              <a:t>우한영</a:t>
            </a:r>
            <a:endParaRPr lang="en-US" altLang="ko-KR" b="1" dirty="0"/>
          </a:p>
          <a:p>
            <a:pPr algn="r"/>
            <a:r>
              <a:rPr lang="ko-KR" altLang="en-US" b="1" dirty="0" err="1"/>
              <a:t>김아론</a:t>
            </a:r>
            <a:endParaRPr lang="en-US" altLang="ko-KR" b="1" dirty="0"/>
          </a:p>
          <a:p>
            <a:pPr algn="r"/>
            <a:r>
              <a:rPr lang="ko-KR" altLang="en-US" b="1" dirty="0" err="1"/>
              <a:t>임범준</a:t>
            </a:r>
            <a:endParaRPr lang="en-US" altLang="ko-KR" b="1" dirty="0"/>
          </a:p>
          <a:p>
            <a:pPr algn="r"/>
            <a:r>
              <a:rPr lang="ko-KR" altLang="en-US" b="1" dirty="0" err="1"/>
              <a:t>문예린</a:t>
            </a:r>
            <a:endParaRPr lang="en-US" altLang="ko-KR" b="1" dirty="0"/>
          </a:p>
          <a:p>
            <a:pPr algn="r"/>
            <a:r>
              <a:rPr lang="ko-KR" altLang="en-US" b="1" dirty="0"/>
              <a:t>이진혁</a:t>
            </a:r>
          </a:p>
        </p:txBody>
      </p:sp>
    </p:spTree>
    <p:extLst>
      <p:ext uri="{BB962C8B-B14F-4D97-AF65-F5344CB8AC3E}">
        <p14:creationId xmlns:p14="http://schemas.microsoft.com/office/powerpoint/2010/main" val="390836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C210B-CF78-27C8-529D-BBA9350D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22" y="323849"/>
            <a:ext cx="6242949" cy="5452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15D98-C997-C0D8-D106-66FB013E6B24}"/>
              </a:ext>
            </a:extLst>
          </p:cNvPr>
          <p:cNvSpPr txBox="1"/>
          <p:nvPr/>
        </p:nvSpPr>
        <p:spPr>
          <a:xfrm>
            <a:off x="10638263" y="6252271"/>
            <a:ext cx="1456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Product</a:t>
            </a:r>
            <a:endParaRPr lang="ko-KR" altLang="en-US" sz="3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DAEA03-29D6-8C70-E1CF-F57746C5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1805"/>
            <a:ext cx="5434941" cy="342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1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A5A4DC-49A3-58A4-316F-10437031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9" y="452893"/>
            <a:ext cx="5230765" cy="39128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F2ED39-D8B5-74C1-4232-1343E1FF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64" y="301083"/>
            <a:ext cx="5758578" cy="4204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FCD3AD-ABDC-C18A-CE01-97779F6D2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827" y="802887"/>
            <a:ext cx="5895776" cy="34624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8C03C-A728-20B6-0CDF-9C38E07730D0}"/>
              </a:ext>
            </a:extLst>
          </p:cNvPr>
          <p:cNvSpPr txBox="1"/>
          <p:nvPr/>
        </p:nvSpPr>
        <p:spPr>
          <a:xfrm>
            <a:off x="10638263" y="6252271"/>
            <a:ext cx="1456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Cart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207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FD0625-BEC4-F3CB-349C-A41F69A00B91}"/>
              </a:ext>
            </a:extLst>
          </p:cNvPr>
          <p:cNvSpPr txBox="1"/>
          <p:nvPr/>
        </p:nvSpPr>
        <p:spPr>
          <a:xfrm>
            <a:off x="10939345" y="6252271"/>
            <a:ext cx="1155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Order</a:t>
            </a:r>
            <a:endParaRPr lang="ko-KR" altLang="en-US" sz="3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0A1A1B-E1ED-EE67-C15C-A30611828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731" y="3107330"/>
            <a:ext cx="5207513" cy="3578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C47B19-1834-D4F4-694A-10EB60E2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2" y="172477"/>
            <a:ext cx="5432361" cy="35783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84F122-4746-2E2E-70E1-35DB11409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832" y="51731"/>
            <a:ext cx="5207513" cy="34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3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FD0625-BEC4-F3CB-349C-A41F69A00B91}"/>
              </a:ext>
            </a:extLst>
          </p:cNvPr>
          <p:cNvSpPr txBox="1"/>
          <p:nvPr/>
        </p:nvSpPr>
        <p:spPr>
          <a:xfrm>
            <a:off x="10939345" y="6252271"/>
            <a:ext cx="1155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Order</a:t>
            </a:r>
            <a:endParaRPr lang="ko-KR" altLang="en-US" sz="3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B70B3D-3EA0-1852-E205-D455E5FB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8" y="670871"/>
            <a:ext cx="5900274" cy="35108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B7010E-41AF-A7E7-A5ED-ED15F21D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97" y="156115"/>
            <a:ext cx="5936372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49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A6302B-F33F-708B-ADA8-91C55FFB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9" y="539093"/>
            <a:ext cx="9665596" cy="5449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24156-F4E3-56AA-4B58-97C7778C3406}"/>
              </a:ext>
            </a:extLst>
          </p:cNvPr>
          <p:cNvSpPr txBox="1"/>
          <p:nvPr/>
        </p:nvSpPr>
        <p:spPr>
          <a:xfrm>
            <a:off x="0" y="6252271"/>
            <a:ext cx="1166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board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9240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F7C2C0-21B0-61B4-A78B-36A35AE6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6" y="278781"/>
            <a:ext cx="5942211" cy="3483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CA4D9D-A9CE-2B73-74F2-CCE674C4F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33" y="4360239"/>
            <a:ext cx="5512767" cy="1595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06C980-BBF4-C7B5-DBA2-A0714B9F6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683" y="180154"/>
            <a:ext cx="5836806" cy="3913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FB530-1A04-64FA-FE47-0373900C3C7C}"/>
              </a:ext>
            </a:extLst>
          </p:cNvPr>
          <p:cNvSpPr txBox="1"/>
          <p:nvPr/>
        </p:nvSpPr>
        <p:spPr>
          <a:xfrm>
            <a:off x="0" y="6252271"/>
            <a:ext cx="1166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board</a:t>
            </a:r>
            <a:endParaRPr lang="ko-KR" altLang="en-US" sz="3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7C6E71-235A-3990-2580-205D15F8E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340" y="4192529"/>
            <a:ext cx="6101486" cy="25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C58BA-4EE4-7030-475C-C5086C96936E}"/>
              </a:ext>
            </a:extLst>
          </p:cNvPr>
          <p:cNvSpPr txBox="1"/>
          <p:nvPr/>
        </p:nvSpPr>
        <p:spPr>
          <a:xfrm>
            <a:off x="4750549" y="1774365"/>
            <a:ext cx="24232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1" i="0" u="none" strike="noStrike" kern="1200" cap="none" spc="0" normalizeH="0" baseline="0" dirty="0">
                <a:latin typeface="Calibri"/>
                <a:ea typeface="맑은 고딕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4428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375" y="2777975"/>
            <a:ext cx="4921250" cy="130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0" b="1" dirty="0">
                <a:solidFill>
                  <a:srgbClr val="FF570D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2014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602168" y="891584"/>
            <a:ext cx="222294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6" name="직선 연결선 4"/>
          <p:cNvCxnSpPr/>
          <p:nvPr/>
        </p:nvCxnSpPr>
        <p:spPr>
          <a:xfrm>
            <a:off x="602168" y="657923"/>
            <a:ext cx="3687036" cy="0"/>
          </a:xfrm>
          <a:prstGeom prst="line">
            <a:avLst/>
          </a:prstGeom>
          <a:ln w="203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"/>
          <p:cNvSpPr txBox="1"/>
          <p:nvPr/>
        </p:nvSpPr>
        <p:spPr>
          <a:xfrm>
            <a:off x="403845" y="1918676"/>
            <a:ext cx="39664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3454005" y="1918676"/>
            <a:ext cx="4026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403845" y="4587854"/>
            <a:ext cx="3938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3455560" y="4538667"/>
            <a:ext cx="401119" cy="5108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024157" y="1985507"/>
            <a:ext cx="1800957" cy="3895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개요</a:t>
            </a:r>
          </a:p>
        </p:txBody>
      </p:sp>
      <p:sp>
        <p:nvSpPr>
          <p:cNvPr id="12" name="TextBox 9"/>
          <p:cNvSpPr txBox="1"/>
          <p:nvPr/>
        </p:nvSpPr>
        <p:spPr>
          <a:xfrm>
            <a:off x="4014526" y="1974955"/>
            <a:ext cx="18014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상세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800489" y="4649409"/>
            <a:ext cx="2451312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시연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1.User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2.Product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3.Cart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4.Order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5.board</a:t>
            </a:r>
          </a:p>
        </p:txBody>
      </p:sp>
      <p:sp>
        <p:nvSpPr>
          <p:cNvPr id="14" name="TextBox 11"/>
          <p:cNvSpPr txBox="1"/>
          <p:nvPr/>
        </p:nvSpPr>
        <p:spPr>
          <a:xfrm>
            <a:off x="4014525" y="4649409"/>
            <a:ext cx="715590" cy="3874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7657" y="2643605"/>
            <a:ext cx="2308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1.</a:t>
            </a:r>
            <a:r>
              <a:rPr lang="ko-KR" altLang="en-US" dirty="0"/>
              <a:t> 프로젝트 소개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55342" y="2643605"/>
            <a:ext cx="2308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ERD,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기능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050" name="Picture 2" descr="미스터 벤트리 피자 이탈리아 요리 테이크 아웃 요리사, 피자, 미스터, 벤트리, 피자 png thumbnail">
            <a:extLst>
              <a:ext uri="{FF2B5EF4-FFF2-40B4-BE49-F238E27FC236}">
                <a16:creationId xmlns:a16="http://schemas.microsoft.com/office/drawing/2014/main" id="{1A3C7B96-538C-79FE-A33C-127C67A4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792" y="0"/>
            <a:ext cx="50082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9489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7FB391B5-B280-8021-B489-A5DD1F0FD9E5}"/>
              </a:ext>
            </a:extLst>
          </p:cNvPr>
          <p:cNvSpPr txBox="1"/>
          <p:nvPr/>
        </p:nvSpPr>
        <p:spPr>
          <a:xfrm>
            <a:off x="3724508" y="2375210"/>
            <a:ext cx="43266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92752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C443B8-4376-B5D2-47AA-D8907595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1" y="75636"/>
            <a:ext cx="11025673" cy="653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71CBA-065F-80B5-390F-19D4F7D5427A}"/>
              </a:ext>
            </a:extLst>
          </p:cNvPr>
          <p:cNvSpPr txBox="1"/>
          <p:nvPr/>
        </p:nvSpPr>
        <p:spPr>
          <a:xfrm>
            <a:off x="4123674" y="752360"/>
            <a:ext cx="349776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b="1" dirty="0">
                <a:solidFill>
                  <a:srgbClr val="FF0000"/>
                </a:solidFill>
              </a:rPr>
              <a:t>인생피자 </a:t>
            </a:r>
            <a:r>
              <a:rPr lang="ko-KR" altLang="en-US" sz="3400" b="1" dirty="0" err="1">
                <a:solidFill>
                  <a:srgbClr val="FF0000"/>
                </a:solidFill>
              </a:rPr>
              <a:t>비젼</a:t>
            </a:r>
            <a:endParaRPr lang="en-US" altLang="ko-KR" sz="3400" b="1" dirty="0">
              <a:solidFill>
                <a:srgbClr val="FF0000"/>
              </a:solidFill>
            </a:endParaRPr>
          </a:p>
          <a:p>
            <a:r>
              <a:rPr lang="ko-KR" altLang="en-US" sz="1500" b="1" dirty="0"/>
              <a:t>인생피자의 </a:t>
            </a:r>
            <a:r>
              <a:rPr lang="ko-KR" altLang="en-US" sz="1500" b="1" dirty="0" err="1"/>
              <a:t>비젼을</a:t>
            </a:r>
            <a:r>
              <a:rPr lang="ko-KR" altLang="en-US" sz="1500" b="1" dirty="0"/>
              <a:t> 공개합니다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62752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9F24D8D6-6270-F21F-E09F-0560DE147AFE}"/>
              </a:ext>
            </a:extLst>
          </p:cNvPr>
          <p:cNvSpPr txBox="1"/>
          <p:nvPr/>
        </p:nvSpPr>
        <p:spPr>
          <a:xfrm>
            <a:off x="4007928" y="2040383"/>
            <a:ext cx="4176143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</a:t>
            </a:r>
            <a:r>
              <a:rPr lang="ko-KR" alt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338093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6C8B25-C9E5-6A9E-4E57-8127358B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7" y="481538"/>
            <a:ext cx="11244146" cy="5487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696D0-7FD2-01C1-6DF0-2AB5C5C5255D}"/>
              </a:ext>
            </a:extLst>
          </p:cNvPr>
          <p:cNvSpPr txBox="1"/>
          <p:nvPr/>
        </p:nvSpPr>
        <p:spPr>
          <a:xfrm>
            <a:off x="0" y="6252271"/>
            <a:ext cx="211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ERD / </a:t>
            </a: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기능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23971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9489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7FB391B5-B280-8021-B489-A5DD1F0FD9E5}"/>
              </a:ext>
            </a:extLst>
          </p:cNvPr>
          <p:cNvSpPr txBox="1"/>
          <p:nvPr/>
        </p:nvSpPr>
        <p:spPr>
          <a:xfrm>
            <a:off x="3176337" y="2375210"/>
            <a:ext cx="635267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시연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0">
              <a:defRPr/>
            </a:pPr>
            <a:r>
              <a:rPr lang="ko-KR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6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F8A05B-DB0F-7E29-FCD9-2D27DC2B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3" y="434898"/>
            <a:ext cx="10242900" cy="5632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343F0-401B-210C-A821-DFB9C27096D3}"/>
              </a:ext>
            </a:extLst>
          </p:cNvPr>
          <p:cNvSpPr txBox="1"/>
          <p:nvPr/>
        </p:nvSpPr>
        <p:spPr>
          <a:xfrm>
            <a:off x="0" y="6252271"/>
            <a:ext cx="1884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메인</a:t>
            </a:r>
            <a:r>
              <a:rPr lang="en-US" altLang="ko-KR" sz="3000" b="1" dirty="0"/>
              <a:t>,User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033979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8CA9EB-2E9F-2E7B-CEC2-941F3606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2" y="277619"/>
            <a:ext cx="3629025" cy="3448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50C8B8-1829-6565-E6DC-3183F4D5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835" y="277619"/>
            <a:ext cx="7060811" cy="4718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25311-BE60-3E81-68D3-DFD5AA349132}"/>
              </a:ext>
            </a:extLst>
          </p:cNvPr>
          <p:cNvSpPr txBox="1"/>
          <p:nvPr/>
        </p:nvSpPr>
        <p:spPr>
          <a:xfrm>
            <a:off x="0" y="6252271"/>
            <a:ext cx="1884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메인</a:t>
            </a:r>
            <a:r>
              <a:rPr lang="en-US" altLang="ko-KR" sz="3000" b="1" dirty="0"/>
              <a:t>,User</a:t>
            </a:r>
            <a:endParaRPr lang="ko-KR" alt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80533-DA47-8578-13A2-C24CA41EBF26}"/>
              </a:ext>
            </a:extLst>
          </p:cNvPr>
          <p:cNvSpPr txBox="1"/>
          <p:nvPr/>
        </p:nvSpPr>
        <p:spPr>
          <a:xfrm>
            <a:off x="942278" y="4564720"/>
            <a:ext cx="1884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삭제</a:t>
            </a:r>
            <a:r>
              <a:rPr lang="en-US" altLang="ko-KR" sz="3000" b="1" dirty="0"/>
              <a:t>,</a:t>
            </a:r>
            <a:r>
              <a:rPr lang="ko-KR" altLang="en-US" sz="3000" b="1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01314365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101</Words>
  <Application>Microsoft Office PowerPoint</Application>
  <PresentationFormat>와이드스크린</PresentationFormat>
  <Paragraphs>50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why31</dc:creator>
  <cp:lastModifiedBy>우한영</cp:lastModifiedBy>
  <cp:revision>56</cp:revision>
  <dcterms:created xsi:type="dcterms:W3CDTF">2023-08-20T15:01:45Z</dcterms:created>
  <dcterms:modified xsi:type="dcterms:W3CDTF">2023-08-25T07:12:51Z</dcterms:modified>
  <cp:version>12.0.0.535</cp:version>
</cp:coreProperties>
</file>